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0" autoAdjust="0"/>
  </p:normalViewPr>
  <p:slideViewPr>
    <p:cSldViewPr>
      <p:cViewPr varScale="1">
        <p:scale>
          <a:sx n="83" d="100"/>
          <a:sy n="83" d="100"/>
        </p:scale>
        <p:origin x="-869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998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058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932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6817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9362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791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8243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006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25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263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104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8423C-B3EB-46AC-B6D7-F7A857EED2B7}" type="datetimeFigureOut">
              <a:rPr lang="pl-PL" smtClean="0"/>
              <a:t>25.10.2023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513BA-4426-428C-8CC2-AC708941132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84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ANIMACJA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47664" y="3373234"/>
            <a:ext cx="6400800" cy="1752600"/>
          </a:xfrm>
        </p:spPr>
        <p:txBody>
          <a:bodyPr/>
          <a:lstStyle/>
          <a:p>
            <a:r>
              <a:rPr lang="pl-PL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Dlaczego nie powinno się jeść fast-</a:t>
            </a:r>
            <a:r>
              <a:rPr lang="pl-PL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food’ów</a:t>
            </a:r>
            <a:endParaRPr lang="pl-PL" b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3419872" y="4935432"/>
            <a:ext cx="2685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dirty="0" smtClean="0"/>
              <a:t>AUTOR: Jagoda </a:t>
            </a:r>
            <a:r>
              <a:rPr lang="pl-PL" dirty="0" err="1" smtClean="0"/>
              <a:t>Męczyńska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4538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802"/>
    </mc:Choice>
    <mc:Fallback>
      <p:transition spd="slow" advTm="280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Laa-Laa | The Teletubbies Fanon Wiki | Fand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628800"/>
            <a:ext cx="2232248" cy="393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85184"/>
            <a:ext cx="267652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hmurka 4"/>
          <p:cNvSpPr/>
          <p:nvPr/>
        </p:nvSpPr>
        <p:spPr>
          <a:xfrm>
            <a:off x="4283968" y="4299994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hmurka 5"/>
          <p:cNvSpPr/>
          <p:nvPr/>
        </p:nvSpPr>
        <p:spPr>
          <a:xfrm>
            <a:off x="5076056" y="4641527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Chmurka 6"/>
          <p:cNvSpPr/>
          <p:nvPr/>
        </p:nvSpPr>
        <p:spPr>
          <a:xfrm>
            <a:off x="4283968" y="5084008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Chmurka 7"/>
          <p:cNvSpPr/>
          <p:nvPr/>
        </p:nvSpPr>
        <p:spPr>
          <a:xfrm>
            <a:off x="5328632" y="5558981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Chmurka 8"/>
          <p:cNvSpPr/>
          <p:nvPr/>
        </p:nvSpPr>
        <p:spPr>
          <a:xfrm>
            <a:off x="4436368" y="5494015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Objaśnienie prostokątne zaokrąglone 9"/>
          <p:cNvSpPr/>
          <p:nvPr/>
        </p:nvSpPr>
        <p:spPr>
          <a:xfrm>
            <a:off x="6804248" y="548680"/>
            <a:ext cx="1368152" cy="100811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CO SIĘ DZIEJĘ?! D: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9633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382"/>
    </mc:Choice>
    <mc:Fallback>
      <p:transition spd="slow" advTm="538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haracter Uk Teletubbies 8 Inch Talking Laa-Laa Soft Toy : Teletubbies:  Amazon.pl: Zabawk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444" y="1916832"/>
            <a:ext cx="2532036" cy="4353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Księżyc 1"/>
          <p:cNvSpPr/>
          <p:nvPr/>
        </p:nvSpPr>
        <p:spPr>
          <a:xfrm rot="5245321">
            <a:off x="7542354" y="3671599"/>
            <a:ext cx="340737" cy="794314"/>
          </a:xfrm>
          <a:prstGeom prst="moon">
            <a:avLst>
              <a:gd name="adj" fmla="val 87500"/>
            </a:avLst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/>
          <p:cNvSpPr txBox="1"/>
          <p:nvPr/>
        </p:nvSpPr>
        <p:spPr>
          <a:xfrm>
            <a:off x="7134679" y="3378862"/>
            <a:ext cx="1156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4000" b="1" dirty="0" smtClean="0"/>
              <a:t>&gt;    &lt;</a:t>
            </a:r>
            <a:endParaRPr lang="pl-PL" sz="4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3394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814"/>
    </mc:Choice>
    <mc:Fallback>
      <p:transition spd="slow" advTm="581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eletubisie Wiki:Zakładki | Teletubisie Wiki | Fand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496" y="2060848"/>
            <a:ext cx="3496504" cy="4195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4238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830"/>
    </mc:Choice>
    <mc:Fallback>
      <p:transition spd="slow" advTm="68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67 0.06574 C -0.1974 0.03773 -0.19618 0.02569 -0.2026 0.00301 C -0.20365 -0.00579 -0.20486 -0.01481 -0.20868 -0.02222 C -0.20972 -0.02986 -0.21024 -0.03704 -0.21371 -0.04352 C -0.21597 -0.0544 -0.21476 -0.05 -0.21667 -0.05694 C -0.21979 -0.04907 -0.21962 -0.04074 -0.22274 -0.03287 C -0.22517 -0.01597 -0.22882 0.00116 -0.23472 0.01644 C -0.23576 0.02894 -0.23646 0.0412 -0.23767 0.0537 C -0.23889 0.06667 -0.2434 0.07708 -0.24462 0.09097 C -0.24583 0.06829 -0.24566 0.0456 -0.24774 0.02315 C -0.24861 0.01458 -0.25174 -0.00231 -0.25174 -0.00231 C -0.25243 -0.01713 -0.25417 -0.03148 -0.25573 -0.0463 C -0.26146 -0.04097 -0.25764 -0.04583 -0.26076 -0.03148 C -0.26233 -0.02384 -0.26562 -0.0169 -0.26875 -0.01019 C -0.27153 0.01111 -0.26736 -0.01667 -0.2717 0.00185 C -0.27448 0.01412 -0.275 0.02708 -0.28073 0.03773 C -0.28229 0.05208 -0.28055 0.03981 -0.28368 0.0537 C -0.28455 0.05718 -0.28576 0.06435 -0.28576 0.06435 C -0.28611 0.06782 -0.2842 0.07338 -0.28663 0.075 C -0.28854 0.07639 -0.28924 0.06991 -0.28976 0.06713 C -0.29045 0.06319 -0.28993 0.05903 -0.29062 0.05509 C -0.29115 0.05208 -0.29288 0.04977 -0.29375 0.04699 C -0.29601 0.03981 -0.29531 0.03125 -0.29774 0.02431 C -0.29965 0.01875 -0.3026 0.01389 -0.30469 0.00833 C -0.30694 -0.0044 -0.30729 -0.03449 -0.31875 -0.03958 C -0.32691 -0.025 -0.32674 -0.00532 -0.33264 0.01111 C -0.33403 0.0213 -0.33559 0.03218 -0.33871 0.04167 C -0.34028 0.05116 -0.3408 0.05995 -0.34462 0.06852 C -0.34531 0.07431 -0.34427 0.08102 -0.3467 0.08565 C -0.34722 0.08681 -0.3474 0.0831 -0.34774 0.08171 C -0.34844 0.0787 -0.34913 0.07546 -0.34965 0.07245 C -0.35139 0.06389 -0.35278 0.05995 -0.3566 0.05231 C -0.3592 0.04028 -0.36302 0.03056 -0.36562 0.01898 C -0.36944 0.00139 -0.37153 -0.02083 -0.3816 -0.03426 C -0.38611 -0.02662 -0.38507 -0.02384 -0.38663 -0.01435 C -0.38785 -0.00718 -0.38941 -0.00023 -0.39062 0.00718 C -0.39392 0.02847 -0.39826 0.04931 -0.40365 0.06968 C -0.40833 0.06088 -0.4092 0.04931 -0.41163 0.03912 C -0.41354 0.02269 -0.41944 -0.00301 -0.42674 -0.0169 C -0.42708 -0.01829 -0.42674 -0.02176 -0.4276 -0.02083 C -0.42934 -0.01898 -0.43003 -0.01574 -0.43073 -0.01296 C -0.43281 -0.00486 -0.43594 0.00856 -0.43767 0.01782 C -0.43871 0.02894 -0.43924 0.04236 -0.44167 0.0537 C -0.44288 0.05972 -0.44566 0.06343 -0.44566 0.06968 " pathEditMode="relative" ptsTypes="fffffffffffffffffffffffffffffffffffffffffffA">
                                      <p:cBhvr>
                                        <p:cTn id="6" dur="475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Teletubisie Wiki:Zakładki | Teletubisie Wiki | Fand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24146">
            <a:off x="2121248" y="2060848"/>
            <a:ext cx="3496504" cy="4195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ostokąt 3"/>
          <p:cNvSpPr/>
          <p:nvPr/>
        </p:nvSpPr>
        <p:spPr>
          <a:xfrm>
            <a:off x="3203848" y="476672"/>
            <a:ext cx="2808312" cy="1715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dirty="0" smtClean="0"/>
              <a:t>Nie jedz fast-</a:t>
            </a:r>
            <a:r>
              <a:rPr lang="pl-PL" sz="2400" dirty="0" err="1" smtClean="0"/>
              <a:t>food’ów</a:t>
            </a:r>
            <a:r>
              <a:rPr lang="pl-PL" sz="2400" dirty="0" smtClean="0"/>
              <a:t> żeby nie skończyć jak ten </a:t>
            </a:r>
            <a:r>
              <a:rPr lang="pl-PL" sz="2400" dirty="0" err="1" smtClean="0"/>
              <a:t>teletubiś</a:t>
            </a:r>
            <a:r>
              <a:rPr lang="pl-PL" sz="2400" dirty="0" smtClean="0"/>
              <a:t> podobny do piłki ;)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7202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262"/>
    </mc:Choice>
    <mc:Fallback>
      <p:transition spd="slow" advTm="426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WARZYWA,OWOCE, SUCHE NASIONA ROŚLIN STRĄCZKOWYCH, GRZYBY, ORZECHY - Witamy  na blogu Pienińskiej Uzdrowiskowej Kliniki Rehabilitacji i Leczenia Bólu -  Klinika Sol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0728"/>
            <a:ext cx="7940757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1691680" y="5637709"/>
            <a:ext cx="6190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 smtClean="0"/>
              <a:t>WARZYWA I OWOCE SĄ SUPER!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1522337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245"/>
    </mc:Choice>
    <mc:Fallback>
      <p:transition spd="slow" advTm="324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aa-Laa | The Teletubbies Fanon Wiki | Fand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880" y="836712"/>
            <a:ext cx="2160240" cy="3803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jaśnienie prostokątne zaokrąglone 1"/>
          <p:cNvSpPr/>
          <p:nvPr/>
        </p:nvSpPr>
        <p:spPr>
          <a:xfrm>
            <a:off x="4860032" y="620688"/>
            <a:ext cx="2088232" cy="1584176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HEJOOO!</a:t>
            </a:r>
            <a:endParaRPr lang="pl-PL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303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343"/>
    </mc:Choice>
    <mc:Fallback>
      <p:transition spd="slow" advTm="43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02 0.15578 C 0.00642 0.13125 0.01371 0.10555 0.00503 0.08125 C 0.00312 0.06689 0.00573 0.07893 -0.00104 0.06388 C -0.00504 0.05509 -0.00139 0.04745 -0.00903 0.04259 C -0.01077 0.03101 -0.01163 0.02245 -0.01198 0.05995 C -0.0125 0.12037 -0.01285 0.10578 -0.00799 0.13726 C -0.00712 0.10439 -0.00347 0.06643 -0.01198 0.03449 C -0.01528 0.05115 -0.01007 0.02731 -0.01597 0.04513 C -0.02118 0.06111 -0.01129 0.04213 -0.02101 0.05856 C -0.02136 0.04398 -0.02136 0.02916 -0.02205 0.01458 C -0.02205 0.01319 -0.02257 0.01713 -0.02292 0.01851 C -0.02431 0.02384 -0.02552 0.02916 -0.02691 0.03449 C -0.03229 0.05578 -0.0283 0.03402 -0.03195 0.05717 C -0.0316 0.08773 -0.03177 0.11851 -0.03108 0.14907 C -0.03108 0.15185 -0.03056 0.14375 -0.03004 0.1412 C -0.02726 0.12731 -0.02674 0.13009 -0.025 0.11713 C -0.02153 0.09166 -0.02101 0.06504 -0.01702 0.03981 C -0.01736 0.02963 -0.01754 0.01944 -0.01806 0.00925 C -0.01823 0.00486 -0.01684 -0.0007 -0.01893 -0.00417 C -0.02014 -0.00625 -0.02101 0.00023 -0.02205 0.00254 C -0.03056 0.08356 -0.03229 0.07476 -0.03108 0.1412 C -0.02899 0.12569 -0.02674 0.10833 -0.02292 0.09328 C -0.02101 0.08588 -0.01806 0.07916 -0.01597 0.07175 C -0.01511 0.05856 -0.01528 0.0449 -0.01302 0.03194 C -0.00834 0.00578 -0.01129 0.03518 -0.00799 0.00509 C -0.00399 -0.03195 -0.00174 -0.03588 -0.00799 -0.01875 C -0.01024 -0.00579 -0.01302 0.00671 -0.01493 0.0199 C -0.01441 0.03472 -0.01771 0.09791 -0.00695 0.12523 C 0.00451 0.10162 -0.0158 0.1449 -0.00104 0.05717 C 0.00052 0.04791 0.00035 0.07592 0.00104 0.08518 C 0.00191 0.09791 0.00469 0.10856 0.00903 0.1199 C 0.01024 0.128 0.01302 0.13958 0.01302 0.14791 " pathEditMode="relative" rAng="0" ptsTypes="fffffffffffffffffffffffffffffffA">
                                      <p:cBhvr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0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Laa-Laa | The Teletubbies Fanon Wiki | Fand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784"/>
            <a:ext cx="2232248" cy="393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183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181"/>
    </mc:Choice>
    <mc:Fallback>
      <p:transition spd="slow" advTm="41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1 0.0706 L 0.08524 -0.04653 C 0.10555 -0.07315 0.13611 -0.08704 0.16771 -0.08704 C 0.20399 -0.08704 0.23298 -0.07315 0.2533 -0.04653 L 0.35052 0.070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8" y="-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052 0.0706 L 0.43489 0.1419 C 0.4526 0.15787 0.47899 0.16667 0.50659 0.16667 C 0.53802 0.16667 0.56319 0.15787 0.5809 0.1419 L 0.66545 0.0706 " pathEditMode="relative" rAng="0" ptsTypes="FffFF">
                                      <p:cBhvr>
                                        <p:cTn id="9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47" y="4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Laa-Laa | The Teletubbies Fanon Wiki | Fand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0" y="1484784"/>
            <a:ext cx="2232248" cy="393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amburger png images |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" name="AutoShape 4" descr="Hamburger png images | PNGWi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" name="AutoShape 6" descr="Hamburger png images | PNGWi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5" name="AutoShape 9" descr="Delicious hamburger PNG - Similar PN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85184"/>
            <a:ext cx="267652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jaśnienie prostokątne zaokrąglone 5"/>
          <p:cNvSpPr/>
          <p:nvPr/>
        </p:nvSpPr>
        <p:spPr>
          <a:xfrm>
            <a:off x="7092280" y="1052760"/>
            <a:ext cx="1944216" cy="14401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A to co?</a:t>
            </a:r>
          </a:p>
          <a:p>
            <a:pPr algn="ctr"/>
            <a:r>
              <a:rPr lang="pl-PL" dirty="0" smtClean="0"/>
              <a:t>;)</a:t>
            </a:r>
            <a:endParaRPr lang="pl-PL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648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038"/>
    </mc:Choice>
    <mc:Fallback>
      <p:transition spd="slow" advTm="60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1 0.0706 L 0.08524 0.17176 C 0.10555 0.19491 0.13611 0.20695 0.16771 0.20695 C 0.20399 0.20695 0.23298 0.19491 0.2533 0.17176 L 0.35052 0.070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8" y="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052 0.0706 L 0.45434 -0.08542 C 0.47621 -0.12037 0.50868 -0.13936 0.54271 -0.13936 C 0.58142 -0.13936 0.61232 -0.12037 0.6342 -0.08542 L 0.73837 0.0706 " pathEditMode="relative" rAng="0" ptsTypes="FffFF">
                                      <p:cBhvr>
                                        <p:cTn id="9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92" y="-1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Laa-Laa | The Teletubbies Fanon Wiki | Fand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628800"/>
            <a:ext cx="2232248" cy="393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85184"/>
            <a:ext cx="267652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hmurka 4"/>
          <p:cNvSpPr/>
          <p:nvPr/>
        </p:nvSpPr>
        <p:spPr>
          <a:xfrm>
            <a:off x="4283968" y="4299994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822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66"/>
    </mc:Choice>
    <mc:Fallback>
      <p:transition spd="slow" advTm="366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Laa-Laa | The Teletubbies Fanon Wiki | Fand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628800"/>
            <a:ext cx="2232248" cy="393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85184"/>
            <a:ext cx="267652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hmurka 4"/>
          <p:cNvSpPr/>
          <p:nvPr/>
        </p:nvSpPr>
        <p:spPr>
          <a:xfrm>
            <a:off x="4283968" y="4299994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hmurka 5"/>
          <p:cNvSpPr/>
          <p:nvPr/>
        </p:nvSpPr>
        <p:spPr>
          <a:xfrm>
            <a:off x="5076056" y="4641527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934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18"/>
    </mc:Choice>
    <mc:Fallback>
      <p:transition spd="slow" advTm="518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Laa-Laa | The Teletubbies Fanon Wiki | Fand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628800"/>
            <a:ext cx="2232248" cy="393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85184"/>
            <a:ext cx="267652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hmurka 4"/>
          <p:cNvSpPr/>
          <p:nvPr/>
        </p:nvSpPr>
        <p:spPr>
          <a:xfrm>
            <a:off x="4283968" y="4299994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hmurka 5"/>
          <p:cNvSpPr/>
          <p:nvPr/>
        </p:nvSpPr>
        <p:spPr>
          <a:xfrm>
            <a:off x="5076056" y="4641527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Chmurka 6"/>
          <p:cNvSpPr/>
          <p:nvPr/>
        </p:nvSpPr>
        <p:spPr>
          <a:xfrm>
            <a:off x="4283968" y="5084008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16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8"/>
    </mc:Choice>
    <mc:Fallback>
      <p:transition spd="slow" advTm="278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Laa-Laa | The Teletubbies Fanon Wiki | Fand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628800"/>
            <a:ext cx="2232248" cy="393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85184"/>
            <a:ext cx="267652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hmurka 4"/>
          <p:cNvSpPr/>
          <p:nvPr/>
        </p:nvSpPr>
        <p:spPr>
          <a:xfrm>
            <a:off x="4283968" y="4299994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hmurka 5"/>
          <p:cNvSpPr/>
          <p:nvPr/>
        </p:nvSpPr>
        <p:spPr>
          <a:xfrm>
            <a:off x="5076056" y="4641527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Chmurka 6"/>
          <p:cNvSpPr/>
          <p:nvPr/>
        </p:nvSpPr>
        <p:spPr>
          <a:xfrm>
            <a:off x="4283968" y="5084008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Chmurka 7"/>
          <p:cNvSpPr/>
          <p:nvPr/>
        </p:nvSpPr>
        <p:spPr>
          <a:xfrm>
            <a:off x="5364088" y="5532064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905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6"/>
    </mc:Choice>
    <mc:Fallback>
      <p:transition spd="slow" advTm="246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Laa-Laa | The Teletubbies Fanon Wiki | Fand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628800"/>
            <a:ext cx="2232248" cy="393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85184"/>
            <a:ext cx="2676525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hmurka 4"/>
          <p:cNvSpPr/>
          <p:nvPr/>
        </p:nvSpPr>
        <p:spPr>
          <a:xfrm>
            <a:off x="4283968" y="4299994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Chmurka 5"/>
          <p:cNvSpPr/>
          <p:nvPr/>
        </p:nvSpPr>
        <p:spPr>
          <a:xfrm>
            <a:off x="5076056" y="4641527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Chmurka 6"/>
          <p:cNvSpPr/>
          <p:nvPr/>
        </p:nvSpPr>
        <p:spPr>
          <a:xfrm>
            <a:off x="4283968" y="5084008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Chmurka 7"/>
          <p:cNvSpPr/>
          <p:nvPr/>
        </p:nvSpPr>
        <p:spPr>
          <a:xfrm>
            <a:off x="5328632" y="5558981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Chmurka 8"/>
          <p:cNvSpPr/>
          <p:nvPr/>
        </p:nvSpPr>
        <p:spPr>
          <a:xfrm>
            <a:off x="4436368" y="5494015"/>
            <a:ext cx="2016224" cy="1296144"/>
          </a:xfrm>
          <a:prstGeom prst="cloud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Objaśnienie prostokątne zaokrąglone 1"/>
          <p:cNvSpPr/>
          <p:nvPr/>
        </p:nvSpPr>
        <p:spPr>
          <a:xfrm>
            <a:off x="6156176" y="764704"/>
            <a:ext cx="1512168" cy="10801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Ale dobre było :D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344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81"/>
    </mc:Choice>
    <mc:Fallback>
      <p:transition spd="slow" advTm="31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7|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2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50</Words>
  <Application>Microsoft Office PowerPoint</Application>
  <PresentationFormat>Pokaz na ekranie (4:3)</PresentationFormat>
  <Paragraphs>11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Motyw pakietu Office</vt:lpstr>
      <vt:lpstr>ANIMACJA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ANIMACJA</dc:title>
  <dc:creator>uczeń</dc:creator>
  <cp:lastModifiedBy>uczeń</cp:lastModifiedBy>
  <cp:revision>7</cp:revision>
  <dcterms:created xsi:type="dcterms:W3CDTF">2023-10-25T09:02:39Z</dcterms:created>
  <dcterms:modified xsi:type="dcterms:W3CDTF">2023-10-25T09:59:46Z</dcterms:modified>
</cp:coreProperties>
</file>