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3841-6BFD-47F6-9DE6-D3F8C6A7B616}" type="datetimeFigureOut">
              <a:rPr lang="pl-PL" smtClean="0"/>
              <a:t>25.10.2023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F52-C847-439A-8D6A-712C934AF41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478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3841-6BFD-47F6-9DE6-D3F8C6A7B616}" type="datetimeFigureOut">
              <a:rPr lang="pl-PL" smtClean="0"/>
              <a:t>25.10.2023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F52-C847-439A-8D6A-712C934AF41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689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3841-6BFD-47F6-9DE6-D3F8C6A7B616}" type="datetimeFigureOut">
              <a:rPr lang="pl-PL" smtClean="0"/>
              <a:t>25.10.2023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F52-C847-439A-8D6A-712C934AF41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220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3841-6BFD-47F6-9DE6-D3F8C6A7B616}" type="datetimeFigureOut">
              <a:rPr lang="pl-PL" smtClean="0"/>
              <a:t>25.10.2023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F52-C847-439A-8D6A-712C934AF41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131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3841-6BFD-47F6-9DE6-D3F8C6A7B616}" type="datetimeFigureOut">
              <a:rPr lang="pl-PL" smtClean="0"/>
              <a:t>25.10.2023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F52-C847-439A-8D6A-712C934AF41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121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3841-6BFD-47F6-9DE6-D3F8C6A7B616}" type="datetimeFigureOut">
              <a:rPr lang="pl-PL" smtClean="0"/>
              <a:t>25.10.2023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F52-C847-439A-8D6A-712C934AF41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702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3841-6BFD-47F6-9DE6-D3F8C6A7B616}" type="datetimeFigureOut">
              <a:rPr lang="pl-PL" smtClean="0"/>
              <a:t>25.10.2023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F52-C847-439A-8D6A-712C934AF41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815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3841-6BFD-47F6-9DE6-D3F8C6A7B616}" type="datetimeFigureOut">
              <a:rPr lang="pl-PL" smtClean="0"/>
              <a:t>25.10.2023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F52-C847-439A-8D6A-712C934AF41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228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3841-6BFD-47F6-9DE6-D3F8C6A7B616}" type="datetimeFigureOut">
              <a:rPr lang="pl-PL" smtClean="0"/>
              <a:t>25.10.2023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F52-C847-439A-8D6A-712C934AF41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340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3841-6BFD-47F6-9DE6-D3F8C6A7B616}" type="datetimeFigureOut">
              <a:rPr lang="pl-PL" smtClean="0"/>
              <a:t>25.10.2023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F52-C847-439A-8D6A-712C934AF41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799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3841-6BFD-47F6-9DE6-D3F8C6A7B616}" type="datetimeFigureOut">
              <a:rPr lang="pl-PL" smtClean="0"/>
              <a:t>25.10.2023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F52-C847-439A-8D6A-712C934AF41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282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23841-6BFD-47F6-9DE6-D3F8C6A7B616}" type="datetimeFigureOut">
              <a:rPr lang="pl-PL" smtClean="0"/>
              <a:t>25.10.2023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00F52-C847-439A-8D6A-712C934AF41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622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/>
          <a:lstStyle/>
          <a:p>
            <a:r>
              <a:rPr lang="pl-PL" dirty="0" smtClean="0"/>
              <a:t>ANIMACJA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1752600"/>
          </a:xfrm>
        </p:spPr>
        <p:txBody>
          <a:bodyPr/>
          <a:lstStyle/>
          <a:p>
            <a:r>
              <a:rPr lang="pl-PL" dirty="0" smtClean="0"/>
              <a:t>Przygoda Wiktoria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740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4"/>
    </mc:Choice>
    <mc:Fallback>
      <p:transition spd="slow" advTm="262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91680" y="281639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rgbClr val="C00000"/>
                </a:solidFill>
              </a:rPr>
              <a:t>TRZYMAJ PSA NA SMYCZY!</a:t>
            </a:r>
            <a:endParaRPr lang="pl-PL" sz="4000" b="1" dirty="0">
              <a:solidFill>
                <a:srgbClr val="C0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915816" y="343539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inaczej będą konsekwencje…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6797686"/>
      </p:ext>
    </p:extLst>
  </p:cSld>
  <p:clrMapOvr>
    <a:masterClrMapping/>
  </p:clrMapOvr>
  <p:transition spd="slow" advTm="5076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96" r="89796">
                        <a14:backgroundMark x1="59592" y1="38537" x2="59592" y2="3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91120"/>
            <a:ext cx="3453730" cy="2889856"/>
          </a:xfrm>
          <a:prstGeom prst="rect">
            <a:avLst/>
          </a:prstGeom>
        </p:spPr>
      </p:pic>
      <p:sp>
        <p:nvSpPr>
          <p:cNvPr id="3" name="Objaśnienie prostokątne zaokrąglone 2"/>
          <p:cNvSpPr/>
          <p:nvPr/>
        </p:nvSpPr>
        <p:spPr>
          <a:xfrm>
            <a:off x="2049066" y="1052736"/>
            <a:ext cx="1584176" cy="936104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Chodź Puszek idziemy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" b="97544" l="222" r="90222">
                        <a14:foregroundMark x1="14000" y1="18596" x2="14000" y2="18596"/>
                        <a14:foregroundMark x1="22556" y1="20175" x2="22556" y2="20175"/>
                        <a14:foregroundMark x1="22333" y1="12632" x2="22333" y2="12632"/>
                        <a14:foregroundMark x1="24222" y1="22807" x2="24222" y2="22807"/>
                        <a14:foregroundMark x1="4000" y1="23158" x2="4000" y2="23158"/>
                        <a14:foregroundMark x1="28333" y1="78596" x2="28333" y2="78596"/>
                        <a14:foregroundMark x1="28000" y1="73333" x2="28000" y2="73333"/>
                        <a14:foregroundMark x1="27333" y1="86140" x2="26333" y2="85789"/>
                        <a14:foregroundMark x1="25444" y1="89474" x2="25444" y2="89474"/>
                        <a14:foregroundMark x1="6556" y1="27368" x2="6556" y2="27368"/>
                        <a14:foregroundMark x1="21333" y1="45439" x2="21333" y2="45439"/>
                        <a14:foregroundMark x1="21889" y1="41228" x2="21889" y2="41228"/>
                        <a14:foregroundMark x1="18556" y1="6667" x2="18556" y2="6667"/>
                        <a14:foregroundMark x1="80333" y1="91404" x2="80333" y2="91404"/>
                        <a14:foregroundMark x1="80000" y1="88772" x2="80000" y2="88772"/>
                        <a14:foregroundMark x1="76444" y1="88772" x2="76444" y2="88772"/>
                        <a14:foregroundMark x1="76000" y1="86842" x2="76000" y2="86842"/>
                        <a14:foregroundMark x1="21333" y1="33684" x2="21333" y2="33684"/>
                        <a14:foregroundMark x1="26111" y1="15614" x2="26111" y2="15614"/>
                        <a14:foregroundMark x1="82667" y1="62807" x2="82667" y2="628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09120"/>
            <a:ext cx="2897560" cy="18351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271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47"/>
    </mc:Choice>
    <mc:Fallback>
      <p:transition spd="slow" advTm="5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34636 -0.4081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-204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-0.31076 -0.3307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8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" b="97544" l="222" r="90222">
                        <a14:foregroundMark x1="14000" y1="18596" x2="14000" y2="18596"/>
                        <a14:foregroundMark x1="22556" y1="20175" x2="22556" y2="20175"/>
                        <a14:foregroundMark x1="22333" y1="12632" x2="22333" y2="12632"/>
                        <a14:foregroundMark x1="24222" y1="22807" x2="24222" y2="22807"/>
                        <a14:foregroundMark x1="4000" y1="23158" x2="4000" y2="23158"/>
                        <a14:foregroundMark x1="28333" y1="78596" x2="28333" y2="78596"/>
                        <a14:foregroundMark x1="28000" y1="73333" x2="28000" y2="73333"/>
                        <a14:foregroundMark x1="27333" y1="86140" x2="26333" y2="85789"/>
                        <a14:foregroundMark x1="25444" y1="89474" x2="25444" y2="89474"/>
                        <a14:foregroundMark x1="6556" y1="27368" x2="6556" y2="27368"/>
                        <a14:foregroundMark x1="21333" y1="45439" x2="21333" y2="45439"/>
                        <a14:foregroundMark x1="21889" y1="41228" x2="21889" y2="41228"/>
                        <a14:foregroundMark x1="18556" y1="6667" x2="18556" y2="6667"/>
                        <a14:foregroundMark x1="80333" y1="91404" x2="80333" y2="91404"/>
                        <a14:foregroundMark x1="80000" y1="88772" x2="80000" y2="88772"/>
                        <a14:foregroundMark x1="76444" y1="88772" x2="76444" y2="88772"/>
                        <a14:foregroundMark x1="76000" y1="86842" x2="76000" y2="86842"/>
                        <a14:foregroundMark x1="21333" y1="33684" x2="21333" y2="33684"/>
                        <a14:foregroundMark x1="26111" y1="15614" x2="26111" y2="15614"/>
                        <a14:foregroundMark x1="82667" y1="62807" x2="82667" y2="628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09120"/>
            <a:ext cx="2897560" cy="1835122"/>
          </a:xfrm>
          <a:prstGeom prst="rect">
            <a:avLst/>
          </a:prstGeom>
        </p:spPr>
      </p:pic>
      <p:sp>
        <p:nvSpPr>
          <p:cNvPr id="7" name="Objaśnienie prostokątne zaokrąglone 6"/>
          <p:cNvSpPr/>
          <p:nvPr/>
        </p:nvSpPr>
        <p:spPr>
          <a:xfrm flipH="1">
            <a:off x="7439188" y="3356992"/>
            <a:ext cx="1656184" cy="792088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MeoOOOoW</a:t>
            </a:r>
            <a:endParaRPr lang="pl-PL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984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7"/>
    </mc:Choice>
    <mc:Fallback>
      <p:transition spd="slow" advTm="2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9808" y="4521371"/>
            <a:ext cx="2728664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559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79"/>
    </mc:Choice>
    <mc:Fallback>
      <p:transition spd="slow" advTm="4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4.44444E-6 L 0.68038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1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3640" y="4496549"/>
            <a:ext cx="272573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144" y="4366357"/>
            <a:ext cx="3149025" cy="2095533"/>
          </a:xfrm>
          <a:prstGeom prst="rect">
            <a:avLst/>
          </a:prstGeom>
        </p:spPr>
      </p:pic>
      <p:sp>
        <p:nvSpPr>
          <p:cNvPr id="3" name="Wybuch 1 2"/>
          <p:cNvSpPr/>
          <p:nvPr/>
        </p:nvSpPr>
        <p:spPr>
          <a:xfrm>
            <a:off x="6300192" y="2996952"/>
            <a:ext cx="2376264" cy="1800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EMOWMEWMEW</a:t>
            </a:r>
            <a:endParaRPr lang="pl-PL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05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45"/>
    </mc:Choice>
    <mc:Fallback>
      <p:transition spd="slow" advTm="4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125E-6 L 0.43368 -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37112"/>
            <a:ext cx="2921636" cy="19442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65104"/>
            <a:ext cx="272573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52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47"/>
    </mc:Choice>
    <mc:Fallback>
      <p:transition spd="slow" advTm="4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32847 0.005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7934 -0.00787 L 0.86736 0.0053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92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2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12976"/>
            <a:ext cx="2319506" cy="314875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4653136"/>
            <a:ext cx="29210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23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2"/>
    </mc:Choice>
    <mc:Fallback>
      <p:transition spd="slow" advTm="3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43604E-7 L 0.61459 0.00971 L 0.61545 -0.06847 L 0.6165 -0.13995 L 0.63108 -0.21004 L 0.64948 -0.26903 C 0.65226 -0.28776 0.65556 -0.30558 0.66198 -0.32269 C 0.66233 -0.32593 0.66216 -0.3294 0.66302 -0.33241 C 0.66354 -0.33449 0.66598 -0.33773 0.66598 -0.33773 C 0.66962 -0.35045 0.67327 -0.36271 0.67743 -0.37497 C 0.67882 -0.37914 0.68004 -0.3833 0.68143 -0.38723 C 0.68247 -0.39001 0.68386 -0.39255 0.68455 -0.39556 C 0.6849 -0.39695 0.68559 -0.39972 0.68559 -0.39972 C 0.68993 -0.41106 0.69601 -0.41753 0.70313 -0.42563 C 0.70452 -0.42702 0.70591 -0.42864 0.70729 -0.42979 C 0.70868 -0.43095 0.71146 -0.43257 0.71146 -0.43257 L 0.73507 -0.44899 C 0.74931 -0.45524 0.76632 -0.46149 0.78143 -0.46149 L 0.80521 -0.46149 L 0.83611 -0.44506 L 0.85052 -0.43257 L 0.85365 -0.42309 " pathEditMode="relative" ptsTypes="AAAAAffffffffffAfAAA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2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12976"/>
            <a:ext cx="2319506" cy="314875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1772816"/>
            <a:ext cx="29210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4869160"/>
            <a:ext cx="272573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92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8"/>
    </mc:Choice>
    <mc:Fallback>
      <p:transition spd="slow" advTm="2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6912E-6 L 0.63837 -0.0286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10" y="-1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2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12976"/>
            <a:ext cx="2319506" cy="314875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1772816"/>
            <a:ext cx="29210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4636807"/>
            <a:ext cx="272573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ybuch  2 2"/>
          <p:cNvSpPr/>
          <p:nvPr/>
        </p:nvSpPr>
        <p:spPr>
          <a:xfrm>
            <a:off x="3089552" y="2564904"/>
            <a:ext cx="2736304" cy="1718395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yrhtghjhawtefsdxjtu6shrsgxd</a:t>
            </a:r>
            <a:endParaRPr lang="pl-PL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277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91"/>
    </mc:Choice>
    <mc:Fallback>
      <p:transition spd="slow" advTm="4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C 0.00625 0.00278 0.01268 0.0037 0.0191 0.00532 C 0.02274 0.00625 0.03004 0.00787 0.03004 0.00787 C 0.03785 0.01319 0.04653 0.01343 0.05399 0.01991 C 0.06129 0.03472 0.05764 0.02477 0.06007 0.05185 C 0.06389 0.04491 0.06615 0.03634 0.06997 0.0294 C 0.07969 0.01157 0.09184 -0.00671 0.10504 -0.02014 C 0.11268 -0.02801 0.12205 -0.03194 0.12899 -0.04143 C 0.13056 -0.04352 0.13143 -0.04606 0.13299 -0.04815 C 0.13386 -0.04931 0.13733 -0.05069 0.13611 -0.05069 C 0.13177 -0.05069 0.12743 -0.04907 0.12309 -0.04815 C 0.0941 -0.02755 0.06268 0.00093 0.03004 0.00926 C 0.02413 0.0125 0.0191 0.01389 0.01302 0.01597 C 0.00035 0.01343 0.00399 0.01088 0.00104 -0.00393 C 0.00139 -0.0088 0.0007 -0.01412 0.00208 -0.01875 C 0.00781 -0.03912 0.02222 -0.05393 0.03507 -0.06528 C 0.03924 -0.06898 0.04445 -0.06898 0.04913 -0.0706 C 0.05712 -0.06366 0.05313 -0.06898 0.04913 -0.04398 C 0.04427 -0.01296 0.02899 0.00579 0.01597 0.03056 C 0.02153 0.03542 0.01702 0.03333 0.02413 0.02801 C 0.05087 0.00787 0.03542 0.01968 0.05799 0.00926 C 0.09531 -0.0081 0.13264 -0.02477 0.17205 -0.03079 C 0.1809 -0.0287 0.17899 -0.02824 0.18108 -0.01736 C 0.18073 -0.00278 0.1809 0.01204 0.18004 0.02662 C 0.17986 0.02847 0.17847 0.03009 0.17813 0.03194 C 0.17448 0.04861 0.16754 0.06296 0.16406 0.07986 C 0.16268 0.07083 0.16181 0.06319 0.15903 0.05463 C 0.15313 0.0169 0.13351 -0.01366 0.10903 -0.03333 C 0.10156 -0.03935 0.09462 -0.04074 0.08698 -0.04537 C 0.0849 -0.04653 0.08316 -0.04838 0.08108 -0.04931 C 0.07847 -0.05046 0.07309 -0.05208 0.07309 -0.05208 C 0.08577 -0.06042 0.09583 -0.06551 0.11007 -0.06806 C 0.11858 -0.07222 0.12622 -0.07315 0.13507 -0.07477 C 0.14358 -0.07407 0.15764 -0.0787 0.16198 -0.06667 C 0.16077 -0.0419 0.15538 -0.02477 0.14705 -0.00278 C 0.14149 0.01204 0.13837 0.02755 0.12899 0.04005 C 0.1257 0.04444 0.12205 0.04838 0.1191 0.05324 C 0.11563 0.0588 0.10695 0.07732 0.10104 0.08519 C 0.10035 0.08611 0.09549 0.09097 0.0941 0.0919 C 0.09219 0.09306 0.08802 0.09468 0.08802 0.09468 C 0.06788 0.08079 0.06389 0.04907 0.05799 0.02269 C 0.05764 0.01157 0.0592 0.00023 0.05712 -0.01065 C 0.0566 -0.01296 0.05365 -0.00926 0.05208 -0.0081 C 0.05052 -0.00694 0.04948 -0.00509 0.04809 -0.00393 C 0.03299 0.00972 0.05955 -0.01852 0.03004 0.01458 C 0.01927 0.02662 -0.00642 0.0456 -0.02101 0.05069 C -0.02899 0.05023 -0.03715 0.05116 -0.04496 0.04931 C -0.04861 0.04838 -0.05 0.03588 -0.05 0.03588 C -0.05035 0.0169 -0.05035 -0.00231 -0.05087 -0.0213 C -0.05087 -0.02268 -0.05295 -0.02546 -0.05191 -0.02546 C -0.05069 -0.02546 -0.05104 -0.02199 -0.05 -0.0213 C -0.04722 -0.01968 -0.04392 -0.01968 -0.04097 -0.01875 C 0.02274 -0.02338 0.0849 -0.05046 0.14809 -0.06134 C 0.15556 -0.06065 0.16198 -0.06435 0.16597 -0.05602 C 0.16754 -0.05278 0.16858 -0.04884 0.16997 -0.04537 C 0.17101 -0.04259 0.17309 -0.03727 0.17309 -0.03727 C 0.1757 -0.00995 0.17813 0.01597 0.19306 0.03588 C 0.19427 0.0375 0.18976 0.03333 0.18802 0.03333 C 0.1533 0.03125 0.11875 0.03079 0.08403 0.0294 C 0.06597 0.02593 0.04827 0.02292 0.03004 0.0213 C 0.0224 0.02269 0.01389 0.02037 0.00712 0.02523 C 0.00139 0.02917 -0.00121 0.04259 -0.00399 0.05069 C -0.00642 0.05787 -0.00851 0.06482 -0.01094 0.07199 C -0.01163 0.07431 -0.01232 0.07639 -0.01302 0.0787 C -0.01337 0.08009 -0.01441 0.0838 -0.01389 0.08264 C -0.00851 0.07176 -0.00677 0.05764 -0.00191 0.04653 C 0.00261 0.03611 0.01007 0.02708 0.01406 0.01597 C 0.01754 0.00625 0.02153 -0.00602 0.02899 -0.01065 C 0.03038 -0.01018 0.03195 -0.01065 0.03299 -0.00926 C 0.03472 -0.00694 0.03646 0.00509 0.03698 0.00671 C 0.03906 0.01343 0.04115 0.01875 0.04497 0.02407 C 0.05417 0.0206 0.05504 0.0169 0.06111 0.00926 C 0.06181 0.00741 0.0625 0.00579 0.06302 0.00394 C 0.06372 0.00139 0.06511 -0.00393 0.06511 -0.00393 C 0.06441 -0.00579 0.06441 -0.0088 0.06302 -0.00926 C 0.06181 -0.00972 0.06163 -0.00671 0.06111 -0.00532 C 0.06042 -0.0037 0.0599 -0.00162 0.05903 3.33333E-6 C 0.05747 0.00324 0.05399 0.00926 0.05399 0.00926 C 0.05365 0.01065 0.05365 0.01204 0.05313 0.01319 C 0.05261 0.01458 0.05018 0.01597 0.05104 0.01736 C 0.05174 0.01852 0.05295 0.01551 0.05399 0.01458 C 0.05504 0.01366 0.05608 0.01296 0.05712 0.01204 C 0.05938 0.00718 0.06094 0.0044 0.06511 0.00255 C 0.07083 -0.00949 0.07101 -0.01018 0.07101 -0.02546 " pathEditMode="relative" ptsTypes="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18</Words>
  <Application>Microsoft Office PowerPoint</Application>
  <PresentationFormat>Pokaz na ekranie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ANIMACJA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ANIMACJA</dc:title>
  <dc:creator>uczeń</dc:creator>
  <cp:lastModifiedBy>uczeń</cp:lastModifiedBy>
  <cp:revision>7</cp:revision>
  <dcterms:created xsi:type="dcterms:W3CDTF">2023-10-25T09:02:54Z</dcterms:created>
  <dcterms:modified xsi:type="dcterms:W3CDTF">2023-10-25T10:11:50Z</dcterms:modified>
</cp:coreProperties>
</file>