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pPr lvl="0"/>
            <a:fld id="{C41EF2C8-5B6E-41EF-86A1-297B46008931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lvl="0"/>
            <a:fld id="{CF8AC3DA-62E1-466C-B08D-05B3681AEF2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00C3C4-1D25-41B8-A868-18BF4B2360E0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C55912-4B54-4679-B085-3D56E033ED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48CA6D-6B61-41FD-AD11-91E9EBCAAEBC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D69F32-9E10-42CA-8AAD-728CB91019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142BBC-FAA0-4D57-9D7D-C5FBFFD8CF1C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D9C8D-E257-49E5-A84C-605D77EF490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7E3E49E-A7ED-4E53-97A0-D177484C12CD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B25890-E3B9-4BE8-8B52-D2D8384F6B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5B09E90-3709-4A96-B500-8E71AF1683A5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E9B124-1997-4F4A-8400-CEAE152F976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AD37B5F-0D2D-4D01-BA7A-EADBE25C4D3F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C0FA54-4CA3-49EB-AE08-2F464ACA793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89EE68-A881-4D31-BD20-4FED5D3DC723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C51C18-A5DB-433D-BE66-8DC01F0E60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C99E55-CEE3-4DEE-AF58-6192BFBADA60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4F8C0A-9037-4029-987D-22FE9369E8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pPr lvl="0"/>
            <a:fld id="{EBF12CD4-7C8B-48F2-A991-480A895EAD49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lvl="0"/>
            <a:fld id="{0926FD78-5365-4B82-8CE8-480EF87173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pPr lvl="0"/>
            <a:fld id="{A5FCF0D2-D3C9-460A-A9F8-C5A3A8B9B44B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lvl="0"/>
            <a:fld id="{6E57F48E-DC64-4859-B3AD-4B2879D57F2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lvl="0"/>
            <a:fld id="{EF23419A-2666-4B22-BEB0-A21FCDBE8773}" type="datetime1">
              <a:rPr lang="pl-PL" smtClean="0"/>
              <a:pPr lvl="0"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lvl="0"/>
            <a:fld id="{510F17AB-5459-4F42-B934-CF471DB260F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Animacja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Magdalena Kalicińska 1TG</a:t>
            </a:r>
          </a:p>
          <a:p>
            <a:endParaRPr lang="pl-PL" dirty="0"/>
          </a:p>
          <a:p>
            <a:r>
              <a:rPr lang="pl-PL" dirty="0" smtClean="0"/>
              <a:t>Żabka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448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zkoln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6.1695" end="41766.44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4552" y="332656"/>
            <a:ext cx="487363" cy="487363"/>
          </a:xfrm>
          <a:prstGeom prst="rect">
            <a:avLst/>
          </a:prstGeom>
        </p:spPr>
      </p:pic>
      <p:pic>
        <p:nvPicPr>
          <p:cNvPr id="2" name="dzwonek szkolny"/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22361" y="2987353"/>
            <a:ext cx="487366" cy="48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17222"/>
            <a:ext cx="12191996" cy="833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91" y="2550033"/>
            <a:ext cx="5294376" cy="34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aśnienie w chmurce 6"/>
          <p:cNvSpPr/>
          <p:nvPr/>
        </p:nvSpPr>
        <p:spPr>
          <a:xfrm flipH="1">
            <a:off x="5178055" y="1306028"/>
            <a:ext cx="2200942" cy="1360965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Idę do żabki. Chcesz coś ?</a:t>
            </a:r>
          </a:p>
        </p:txBody>
      </p:sp>
      <p:sp>
        <p:nvSpPr>
          <p:cNvPr id="4" name="Objaśnienie w chmurce 7"/>
          <p:cNvSpPr/>
          <p:nvPr/>
        </p:nvSpPr>
        <p:spPr>
          <a:xfrm>
            <a:off x="4290236" y="1306028"/>
            <a:ext cx="1988289" cy="1244013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Tak, wodę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rmowe Zdjęcia : krajobraz, niebo, pole, łąka, preria, pastwisko,  rolnictwo, Równina, dziki kwiat, Płaskowyż, mak roślina, siedlisko, Maki,  ekosystemu, step, obszar wiejski, kwitnienia roślin, środowisko naturalne,  rodziny traw, roślina lądowa ..."/>
          <p:cNvSpPr/>
          <p:nvPr/>
        </p:nvSpPr>
        <p:spPr>
          <a:xfrm>
            <a:off x="155576" y="-830266"/>
            <a:ext cx="2628899" cy="17430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5644"/>
            <a:ext cx="4924016" cy="320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167E-6 -2.59259E-6 L 0.1142 -0.17523 L 0.20222 -0.00162 L 0.40118 -0.20925 L 0.39584 -0.00324 L 0.51368 -0.14583 L 0.52839 -0.07291 L 0.54324 0.00625 L 0.6793 -0.17222 L 0.72383 -0.01088 L 0.80847 -0.13657 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Żab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790.992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99856" y="4650717"/>
            <a:ext cx="487363" cy="487363"/>
          </a:xfrm>
          <a:prstGeom prst="rect">
            <a:avLst/>
          </a:prstGeom>
        </p:spPr>
      </p:pic>
      <p:pic>
        <p:nvPicPr>
          <p:cNvPr id="2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3037" y="0"/>
            <a:ext cx="12355034" cy="823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448" y="4557031"/>
            <a:ext cx="1942496" cy="145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31" y="3028072"/>
            <a:ext cx="4925991" cy="32067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aśnienie w chmurce 5"/>
          <p:cNvSpPr/>
          <p:nvPr/>
        </p:nvSpPr>
        <p:spPr>
          <a:xfrm>
            <a:off x="2137144" y="1252435"/>
            <a:ext cx="2966487" cy="1775636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gradFill>
            <a:gsLst>
              <a:gs pos="0">
                <a:srgbClr val="B1CBE9"/>
              </a:gs>
              <a:gs pos="100000">
                <a:srgbClr val="A3C1E5"/>
              </a:gs>
            </a:gsLst>
            <a:lin ang="5400000"/>
          </a:gradFill>
          <a:ln w="6345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Cześć żabo!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Przyszedłem po wodę i bułkę</a:t>
            </a:r>
          </a:p>
        </p:txBody>
      </p:sp>
      <p:sp>
        <p:nvSpPr>
          <p:cNvPr id="6" name="Objaśnienie w chmurce 6"/>
          <p:cNvSpPr/>
          <p:nvPr/>
        </p:nvSpPr>
        <p:spPr>
          <a:xfrm flipH="1">
            <a:off x="6549655" y="1690579"/>
            <a:ext cx="3173818" cy="2264731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Czy ja wyglądam jak złota rybka?</a:t>
            </a:r>
          </a:p>
        </p:txBody>
      </p:sp>
      <p:sp>
        <p:nvSpPr>
          <p:cNvPr id="7" name="Objaśnienie w chmurce 7"/>
          <p:cNvSpPr/>
          <p:nvPr/>
        </p:nvSpPr>
        <p:spPr>
          <a:xfrm flipH="1">
            <a:off x="6398139" y="1600200"/>
            <a:ext cx="3476850" cy="2445489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Nie będę spełniać twoich życzeń!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32" y="-676994"/>
            <a:ext cx="12493255" cy="753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64" y="1686235"/>
            <a:ext cx="3994592" cy="29920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aśnienie w chmurce 5"/>
          <p:cNvSpPr/>
          <p:nvPr/>
        </p:nvSpPr>
        <p:spPr>
          <a:xfrm flipH="1">
            <a:off x="3995790" y="0"/>
            <a:ext cx="3817089" cy="2751877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gradFill>
            <a:gsLst>
              <a:gs pos="0">
                <a:srgbClr val="D2D2D2"/>
              </a:gs>
              <a:gs pos="100000">
                <a:srgbClr val="C8C8C8"/>
              </a:gs>
            </a:gsLst>
            <a:lin ang="5400000"/>
          </a:gradFill>
          <a:ln w="6345">
            <a:solidFill>
              <a:srgbClr val="A5A5A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Dlaczego zdecydowała się pani na operacje plastyczną?</a:t>
            </a:r>
          </a:p>
        </p:txBody>
      </p:sp>
      <p:sp>
        <p:nvSpPr>
          <p:cNvPr id="5" name="Objaśnienie w chmurce 6"/>
          <p:cNvSpPr/>
          <p:nvPr/>
        </p:nvSpPr>
        <p:spPr>
          <a:xfrm>
            <a:off x="3995790" y="397736"/>
            <a:ext cx="2721931" cy="1956395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Mam dość tego, że wszyscy mylą mnie z tym sklepem żabka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812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05" y="5403116"/>
            <a:ext cx="1061481" cy="106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419" y="5403116"/>
            <a:ext cx="1034350" cy="10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aśnienie w chmurce 4"/>
          <p:cNvSpPr/>
          <p:nvPr/>
        </p:nvSpPr>
        <p:spPr>
          <a:xfrm rot="1814546">
            <a:off x="7474680" y="2764467"/>
            <a:ext cx="2626239" cy="1881963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solidFill>
            <a:srgbClr val="A5A5A5"/>
          </a:solidFill>
          <a:ln w="12701">
            <a:solidFill>
              <a:srgbClr val="78787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NASTĘPNY!!!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107</TotalTime>
  <Words>58</Words>
  <Application>Microsoft Office PowerPoint</Application>
  <PresentationFormat>Niestandardowy</PresentationFormat>
  <Paragraphs>13</Paragraphs>
  <Slides>7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Pinezka</vt:lpstr>
      <vt:lpstr>Animacja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</dc:creator>
  <cp:lastModifiedBy>uczeń</cp:lastModifiedBy>
  <cp:revision>12</cp:revision>
  <dcterms:created xsi:type="dcterms:W3CDTF">2023-10-26T15:59:56Z</dcterms:created>
  <dcterms:modified xsi:type="dcterms:W3CDTF">2023-10-27T07:37:47Z</dcterms:modified>
</cp:coreProperties>
</file>